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60" r:id="rId6"/>
    <p:sldId id="261" r:id="rId7"/>
    <p:sldId id="258" r:id="rId8"/>
    <p:sldId id="257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25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30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5988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88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65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27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47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585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71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12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97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60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34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41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896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84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8200D25-5484-4391-B5B6-AD8B59BD5BE5}" type="datetimeFigureOut">
              <a:rPr lang="nl-NL" smtClean="0"/>
              <a:t>18-9-2017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015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90945" y="3868341"/>
            <a:ext cx="1021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600" dirty="0" smtClean="0"/>
              <a:t>Symbolisch rouwbloemwerk</a:t>
            </a:r>
            <a:endParaRPr lang="nl-NL" sz="6600" dirty="0"/>
          </a:p>
          <a:p>
            <a:r>
              <a:rPr lang="nl-NL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Integrale opdracht</a:t>
            </a:r>
          </a:p>
          <a:p>
            <a:r>
              <a:rPr lang="nl-NL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Rouwbloemwerk naar wens van de klant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287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5" y="180109"/>
            <a:ext cx="5153892" cy="368531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926" y="2978726"/>
            <a:ext cx="6246015" cy="373810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165273" y="1634836"/>
            <a:ext cx="5802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Rouwarrangement in druppelvorm</a:t>
            </a:r>
          </a:p>
          <a:p>
            <a:r>
              <a:rPr lang="nl-NL" dirty="0" smtClean="0"/>
              <a:t>Rode rozen symboliseren de liefde en zijn daarom veel gekozen bloemen voor rouwbloemwerk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66255" y="4197928"/>
            <a:ext cx="500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Compact gestoken Biedermeier rouwarrangement van gemengde rozen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331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18" y="2396836"/>
            <a:ext cx="6172552" cy="43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49" y="138249"/>
            <a:ext cx="6504960" cy="376873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09803" y="4342412"/>
            <a:ext cx="565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Rouwarrangementen met exclusieve rozen</a:t>
            </a:r>
          </a:p>
          <a:p>
            <a:r>
              <a:rPr lang="nl-NL" dirty="0" smtClean="0"/>
              <a:t>Rozen hebben van oudsher symbolische waarde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4545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986" y="1453311"/>
            <a:ext cx="3452512" cy="517876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897987" y="806980"/>
            <a:ext cx="425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Alternatief kruisvorm van hout </a:t>
            </a:r>
          </a:p>
          <a:p>
            <a:r>
              <a:rPr lang="nl-NL" dirty="0" smtClean="0"/>
              <a:t>met een symbolisch getal bloemen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24" y="2160984"/>
            <a:ext cx="6126709" cy="408741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03563" y="1399309"/>
            <a:ext cx="588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Compact gestoken biedermeier rouwarrangement met één symbolische rode roos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35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04" t="18787" b="19798"/>
          <a:stretch/>
        </p:blipFill>
        <p:spPr>
          <a:xfrm>
            <a:off x="5186380" y="263234"/>
            <a:ext cx="4665089" cy="235527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63237" y="794540"/>
            <a:ext cx="492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Rouwbloemwerk in kruisvorm</a:t>
            </a:r>
          </a:p>
          <a:p>
            <a:r>
              <a:rPr lang="nl-NL" dirty="0" smtClean="0"/>
              <a:t>Op een steekschuimondergrond gestoken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saturation sat="200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566" t="6542" r="9080" b="8791"/>
          <a:stretch/>
        </p:blipFill>
        <p:spPr>
          <a:xfrm rot="5400000">
            <a:off x="910652" y="2208190"/>
            <a:ext cx="4182581" cy="304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206"/>
          <a:stretch/>
        </p:blipFill>
        <p:spPr>
          <a:xfrm>
            <a:off x="4705357" y="3149813"/>
            <a:ext cx="2574652" cy="35450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1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990" t="1184" r="16377"/>
          <a:stretch/>
        </p:blipFill>
        <p:spPr>
          <a:xfrm>
            <a:off x="7459423" y="2814637"/>
            <a:ext cx="3677796" cy="31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818" y="1330036"/>
            <a:ext cx="8130337" cy="540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397" y="255680"/>
            <a:ext cx="3615241" cy="171922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146" y="408133"/>
            <a:ext cx="487112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27" y="1413540"/>
            <a:ext cx="9028182" cy="520893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95927" y="858983"/>
            <a:ext cx="597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Een speciaal rouwarrangement voor een kindje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47016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945E0693FBE24DBCFA6AB157F5DB69" ma:contentTypeVersion="0" ma:contentTypeDescription="Een nieuw document maken." ma:contentTypeScope="" ma:versionID="7d5ac17941ea94bac51f8a865536c96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20cba985467d5a8bd85854e482c5aa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194498-8ACA-4B45-88A1-FB05F3835110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B7DEA81-4DE2-4886-A3BE-EFB2CDB197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42A343-1BBF-4CC8-95C1-DB795C164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</TotalTime>
  <Words>74</Words>
  <Application>Microsoft Office PowerPoint</Application>
  <PresentationFormat>Breedbeeld</PresentationFormat>
  <Paragraphs>14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Betty Rijnberg</cp:lastModifiedBy>
  <cp:revision>9</cp:revision>
  <dcterms:created xsi:type="dcterms:W3CDTF">2017-08-03T18:30:34Z</dcterms:created>
  <dcterms:modified xsi:type="dcterms:W3CDTF">2017-09-18T14:08:48Z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0x01010009945E0693FBE24DBCFA6AB157F5DB69</vt:lpwstr>
  </property>
  <property fmtid="{D5CDD505-2E9C-101B-9397-08002B2CF9AE}" pid="3" name="IsMyDocuments">
    <vt:bool>true</vt:bool>
  </property>
</Properties>
</file>